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RÝCHLY KVÍZ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880360"/>
            <a:ext cx="9875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Overme si, čo už viete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97764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Deväť otázok priamo z dnešnej hodiny — úvod do predmetu, bezpečnosť a meracie prístroje — postupne narastajúca náročnosť.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1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je hlavný rozdiel medzi elektrotechnikou a aplikovanou elektronikou?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1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Aký je hlavný rozdiel medzi elektrotechnikou a aplikovanou elektronikou?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Elektrotechnika sa zaoberá silnoprúdovými systémami — rozvodmi, motormi, veľkými výkonmi a napätiami.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sa naopak sústreďuje na spracovanie signálov a malých výkonov pomocou súčiastok na doske, kde sa teória priamo spája s meraním.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2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Ktoré štyri meracie funkcie v sebe spája bežný multimeter?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2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Ktoré štyri meracie funkcie v sebe spája bežný multimeter?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Napätie (V), prúd (A), odpor (Ω) a test spojitosti — rýchla kontrola vodivosti spoja (pípnutie).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3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Zapája sa voltmeter do obvodu sériovo, alebo paralelne k meranej súčiastke?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3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Zapája sa voltmeter do obvodu sériovo, alebo paralelne k meranej súčiastke?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Paralelne — pripojí sa priamo k dvom bodom (svorkám) súčiastky, na ktorej meriame úbytok napätia. Jeho vnútorný odpor je veľmi vysoký, takže do obvodu prakticky nezasahuje.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4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 začatím práce na zariadení musíme overiť, že je odpojené od napätia. Prečo nestačí, že je len vypnuté?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4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 začatím práce na zariadení musíme overiť, že je odpojené od napätia. Prečo nestačí, že je len vypnuté?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Vypnutý spínač nemusí spoľahlivo odpojiť všetky časti obvodu od napätia (napr. pri poruche, chybnom zapojení alebo zvyškovom náboji). Bezpečná je až preukázateľne odpojená sústava — vypnutie samo osebe túto istotu nedáva.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5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je prvý krok pri poskytovaní prvej pomoci človeku zasiahnutému elektrickým prúdom?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5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Aký je prvý krok pri poskytovaní prvej pomoci človeku zasiahnutému elektrickým prúdom?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Zaistiť vlastnú bezpečnosť — najprv odpojiť zdroj napätia, prípadne postihnutého odsunúť nevodivým predmetom. Nikdy sa ho nedotýkajte holou rukou, kým je pod napätím.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6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 akej približnej hodnoty prúdu pri prechode cez hrudník už hovoríme o vážnom riziku fibrilácie srdca a ohrozenia života?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6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 akej približnej hodnoty prúdu pri prechode cez hrudník už hovoríme o vážnom riziku fibrilácie srdca a ohrozenia života?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Približne nad 50 mA. Nižšie hodnoty spôsobujú skôr citeľné mravčenie (≈1 mA), svalové kŕče (10 – 25 mA) alebo ťažké kŕče a sťažené dýchanie (25 – 50 mA), no nad touto hranicou prudko rastie riziko fibrilácie.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7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nikdy nezapájame ampérmeter paralelne priamo k zdroju napätia?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7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Prečo nikdy nezapájame ampérmeter paralelne priamo k zdroju napätia?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Ampérmeter má veľmi nízky vnútorný odpor (blízky 0 Ω), pretože je určený na sériové zapojenie do obvodu.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paralelnom pripojení priamo k zdroju by tento nízky odpor spôsobil prakticky skrat s veľmi vysokým prúdom — hrozí zničenie prístroja, prepálenie poistky alebo poškodenie zdroja.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8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 rozobratom zariadení sme identifikovali rezistor, kondenzátor, cievku, diódu, tranzistor aj integrovaný obvod. Ktorá z týchto súčiastok slúži predovšetkým na dočasné uloženie elektrického náboja?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8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rozobratom zariadení sme identifikovali rezistor, kondenzátor, cievku, diódu, tranzistor aj integrovaný obvod. Ktorá z týchto súčiastok slúži predovšetkým na dočasné uloženie elektrického náboja?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Kondenzátor. Ukladá elektrický náboj vo svojom elektrickom poli a v obvodoch sa často využíva napríklad na vyrovnávanie výkyvov napätia.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9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Počas školského roka prejdeme štyri tematické celky. Zoraďte ich v poradí, v akom na seba nadväzujú.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9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 · Kvíz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Počas školského roka prejdeme štyri tematické celky. Zoraďte ich v poradí, v akom na seba nadväzujú.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Pasívne súčiastky (rezistory, kondenzátory, cievky, filtre)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 Polovodičové súčiastky (diódy, usmerňovače, tranzistory)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 Zapojenia a obvody (stabilizátory napätia, zosilňovače)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4) Aplikácie a merania (praktické zapojenia, diagnostika, projekty)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Aplikovaná elektronika – Lekcia 1 – Kvízové slajdy</dc:title>
  <dc:subject>PptxGenJS Presentation</dc:subject>
  <dc:creator>SPŠE Zochova</dc:creator>
  <cp:lastModifiedBy>SPŠE Zochova</cp:lastModifiedBy>
  <cp:revision>1</cp:revision>
  <dcterms:created xsi:type="dcterms:W3CDTF">2026-09-01T17:35:29Z</dcterms:created>
  <dcterms:modified xsi:type="dcterms:W3CDTF">2026-09-01T17:35:29Z</dcterms:modified>
</cp:coreProperties>
</file>